
<file path=[Content_Types].xml><?xml version="1.0" encoding="utf-8"?>
<Types xmlns="http://schemas.openxmlformats.org/package/2006/content-types">
  <Default Extension="jpg&amp;ehk=ozBmgjT8XcDfSikgXQ7sNA&amp;r=0&amp;pid=OfficeInsert" ContentType="image/jpe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52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FA-4514-89F5-A7F96EE84BDD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Datenreihe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FA-4514-89F5-A7F96EE84B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8509160"/>
        <c:axId val="568510144"/>
      </c:barChart>
      <c:lineChart>
        <c:grouping val="standard"/>
        <c:varyColors val="0"/>
        <c:ser>
          <c:idx val="2"/>
          <c:order val="2"/>
          <c:tx>
            <c:strRef>
              <c:f>Tabelle1!$D$1</c:f>
              <c:strCache>
                <c:ptCount val="1"/>
                <c:pt idx="0">
                  <c:v>Datenreihe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3FA-4514-89F5-A7F96EE84B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8509160"/>
        <c:axId val="568510144"/>
      </c:lineChart>
      <c:catAx>
        <c:axId val="568509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68510144"/>
        <c:crosses val="autoZero"/>
        <c:auto val="1"/>
        <c:lblAlgn val="ctr"/>
        <c:lblOffset val="100"/>
        <c:noMultiLvlLbl val="0"/>
      </c:catAx>
      <c:valAx>
        <c:axId val="568510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68509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&ehk=ozBmgjT8XcDfSikgXQ7sNA&r=0&pid=OfficeInsert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04263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1542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7882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7360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953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9343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0837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4887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0246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5617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5585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97F0E9B5-7B1A-434C-AEA8-C01141D5A20C}" type="datetimeFigureOut">
              <a:rPr lang="de-DE" smtClean="0"/>
              <a:t>11.10.2017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E2E82636-C77B-49F2-B85A-1479A5A5B1B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3532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v.wikipedia.org/wiki/Natur" TargetMode="External"/><Relationship Id="rId2" Type="http://schemas.openxmlformats.org/officeDocument/2006/relationships/image" Target="../media/image2.jpg&amp;ehk=ozBmgjT8XcDfSikgXQ7sNA&amp;r=0&amp;pid=OfficeInsert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FF94F8-8B20-4579-B272-26018D455E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Test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82811F09-3CA8-4171-927A-250B1C9A88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2102053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DC9F4B3-E048-4DF2-8375-37385E2245F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45838"/>
            <a:ext cx="11292840" cy="511216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7B0992-8632-4B33-A492-ACB4655976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1" cy="17532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EF80440-D015-44E8-92AA-632F2AEB7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28600"/>
            <a:ext cx="8205222" cy="1325562"/>
          </a:xfrm>
        </p:spPr>
        <p:txBody>
          <a:bodyPr anchor="ctr">
            <a:normAutofit/>
          </a:bodyPr>
          <a:lstStyle/>
          <a:p>
            <a:endParaRPr lang="de-DE" sz="400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325DF3-5C39-4CD8-AD84-95338B46A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049621"/>
            <a:ext cx="8205222" cy="4130516"/>
          </a:xfrm>
        </p:spPr>
        <p:txBody>
          <a:bodyPr>
            <a:normAutofit/>
          </a:bodyPr>
          <a:lstStyle/>
          <a:p>
            <a:endParaRPr lang="de-DE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38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FFDA05-9640-4040-B33E-D46FD04434D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Inhaltsplatzhalter 4" descr="Ein Bild, das Berg, Himmel, Natur, draußen enthält.&#10;&#10;Mit sehr hoher Zuverlässigkeit generierte Beschreibung">
            <a:extLst>
              <a:ext uri="{FF2B5EF4-FFF2-40B4-BE49-F238E27FC236}">
                <a16:creationId xmlns:a16="http://schemas.microsoft.com/office/drawing/2014/main" id="{AACDEB2F-072F-449F-97FC-570E94AF1C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679"/>
          <a:stretch/>
        </p:blipFill>
        <p:spPr>
          <a:xfrm>
            <a:off x="20" y="10"/>
            <a:ext cx="11292820" cy="685799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3FD665D-15E9-4DA5-B080-14DAA554B70C}"/>
              </a:ext>
            </a:extLst>
          </p:cNvPr>
          <p:cNvSpPr txBox="1"/>
          <p:nvPr/>
        </p:nvSpPr>
        <p:spPr>
          <a:xfrm>
            <a:off x="9129943" y="6870700"/>
            <a:ext cx="306205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de-DE" sz="700" dirty="0">
                <a:solidFill>
                  <a:srgbClr val="FFFFFF"/>
                </a:solidFill>
              </a:rPr>
              <a:t>"</a:t>
            </a:r>
            <a:r>
              <a:rPr lang="de-DE" sz="700" dirty="0">
                <a:solidFill>
                  <a:srgbClr val="FFFFFF"/>
                </a:solidFill>
                <a:hlinkClick r:id="rId3" tooltip="https://sv.wikipedia.org/wiki/Natur"/>
              </a:rPr>
              <a:t>Dieses Foto</a:t>
            </a:r>
            <a:r>
              <a:rPr lang="de-DE" sz="700" dirty="0">
                <a:solidFill>
                  <a:srgbClr val="FFFFFF"/>
                </a:solidFill>
              </a:rPr>
              <a:t>" von Unbekannter Autor ist lizenziert gemäß </a:t>
            </a:r>
            <a:r>
              <a:rPr lang="de-DE" sz="700" dirty="0">
                <a:solidFill>
                  <a:srgbClr val="FFFFFF"/>
                </a:solidFill>
                <a:hlinkClick r:id="rId4" tooltip="https://creativecommons.org/licenses/by-sa/3.0/"/>
              </a:rPr>
              <a:t>CC BY-SA</a:t>
            </a:r>
            <a:endParaRPr lang="de-DE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044199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F1B8F550-519B-4FF7-B468-93DD1C0DE4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5778896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2DFA1913-B2AF-41E8-B0F6-90D220B68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6895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89683EB-D202-4B4D-B1BD-8BA6965FBEF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nhaltsplatzhalt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F246E76-A855-473C-9C24-9EEE2D11F30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C6C4B54-DCE4-42B0-9CF2-938772263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de-DE"/>
              <a:t>x</a:t>
            </a:r>
          </a:p>
        </p:txBody>
      </p:sp>
      <p:sp>
        <p:nvSpPr>
          <p:cNvPr id="15" name="Content Placeholder 9"/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941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FF437B-EA21-48A2-BC3D-CB55D37D7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E047FC-DB3B-4B8A-B3B2-1978D3D26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03411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TM03457515[[fn=Aussicht]]</Template>
  <TotalTime>0</TotalTime>
  <Words>15</Words>
  <Application>Microsoft Office PowerPoint</Application>
  <PresentationFormat>Breitbild</PresentationFormat>
  <Paragraphs>4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Century Schoolbook</vt:lpstr>
      <vt:lpstr>Wingdings 2</vt:lpstr>
      <vt:lpstr>View</vt:lpstr>
      <vt:lpstr>Test</vt:lpstr>
      <vt:lpstr>PowerPoint-Präsentation</vt:lpstr>
      <vt:lpstr>PowerPoint-Präsentation</vt:lpstr>
      <vt:lpstr>PowerPoint-Präsentation</vt:lpstr>
      <vt:lpstr>x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</dc:title>
  <dc:creator>tinsa</dc:creator>
  <cp:lastModifiedBy>tinsa</cp:lastModifiedBy>
  <cp:revision>5</cp:revision>
  <dcterms:created xsi:type="dcterms:W3CDTF">2017-08-28T15:13:38Z</dcterms:created>
  <dcterms:modified xsi:type="dcterms:W3CDTF">2017-10-11T16:46:41Z</dcterms:modified>
</cp:coreProperties>
</file>

<file path=docProps/thumbnail.jpeg>
</file>